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6DC841-65CE-574C-B331-D00F13460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3EE330-A724-7944-88AD-3AEA1D7402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5A13BE-8B91-384D-8BC4-A19AEBC76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48672D-E0A7-DD45-99A3-2B092E446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31AF42-B443-994C-A53E-221B27FF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1967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98CBE0-8851-1F45-91A4-7AD5F97EF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78F48A8-484D-AC4B-9085-8108E3684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DB9A87-D372-6848-9702-067A8004C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A2520F-0F5B-704D-B187-6F073A6D6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27342F-B940-EF4A-B71C-9DA2272D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531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3F879FD-4A4A-E944-AA4E-69274FB152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899EBA5-2FB6-CB4A-B013-E89971EB6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41F37D-F637-C644-85ED-5E345979E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5EC177-0901-6041-BED5-2BBD54525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A396093-8A1C-7B48-AE7E-248A6625C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0914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79791-A166-5348-A993-A4DE0A2A1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F1D177-3C31-AF43-AB52-C34459CD5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41E479-6C90-1A4D-B02D-B9D86F82E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35DAAF-5465-9D4E-8FB0-0732DDBCA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0539B0-7C06-5042-813B-877464B10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4967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0A27B4-A25E-6347-87D4-7726EC39E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36BCF4F-EE74-D740-BFB4-91A7EC6AE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ADBBC5-90AD-D149-8E8D-AA16227FF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7B332B-FE0E-354C-807E-54E8B3A07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79AFEF-D9A3-4646-86D3-E0C011DBB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880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E18A4-08EE-6648-A574-4176D806D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AA4F34-10B1-F04B-9C3B-8303CA77D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67CD1D-7405-4942-AA58-F135A877C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A88D22-5E85-C148-998A-8B92BA64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F3D970B-FB22-1D44-ADD7-5F2B89004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4A2A99-03C3-3A43-957C-50E79483A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299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4E3D86-3384-2A41-8261-274ED1E96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0BE1A0-90EE-7A43-A450-6E8E69925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C17330-AFAA-C246-9DA6-E25F5637A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4DCEE63-E7F9-244D-A876-0E265658CC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6635F47-CF82-B942-A8EE-6B65FA082A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029CA85-729F-2C42-98DC-30C30CEA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2221B02-A438-3441-A7D2-9AA654FAC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956DFB3-86C9-DB48-A4D8-2CBF171AD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2623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36A5C-E32E-AA47-BB8D-02AF01206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9221533-0DC3-8F48-B7B7-C87026CDA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6F586B-11BF-1146-9393-741A53988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60F69C5-F719-E846-BD10-59FCA1C1B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9133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71C5D93-6035-A340-B073-9ED7E51A7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606632C-8476-E843-BC3A-693BC2AD1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C11359-E147-184A-8C0F-5CEE7A342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320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D2C76F-5624-B14D-9B38-FCE14F51F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9D5ABE-A6EA-4F46-A946-FFD6344FD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FCBAC14-EDCD-3B42-9550-234CFBB23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C1D971-2459-6748-8278-D362BD71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438E056-FA88-7744-8AF0-11EC45160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E56EE3-FD22-2E46-BE8D-0B08F7E9B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573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62290-D471-BE40-9A9B-D33737F92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6FACCB2-0193-ED46-9F4E-B60B19414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404081D-6A81-8D4A-A696-B8FBC9069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87FE8C-6205-904B-8E81-F7824337D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09BEF02-A8FA-2242-BCEE-DF4DA56E5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F47755F-D6D9-0248-A0B0-FC35894DD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017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EBCE96-51E0-0D44-B3B0-E181C6C43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651BB0-A4B3-6A47-8C33-A6FC2E5C0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92B87B-8484-8443-9CEB-AAFB7151B2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BCF22-B507-DB44-B976-48F60340B1BD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2EDC2E-9836-ED43-A298-ADB8BF34D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E35F3C-D230-FE40-BD73-46A3CC981C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827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B4C3AC-6165-2043-B08A-5B9597C12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288" y="403035"/>
            <a:ext cx="10436352" cy="477837"/>
          </a:xfrm>
        </p:spPr>
        <p:txBody>
          <a:bodyPr>
            <a:noAutofit/>
          </a:bodyPr>
          <a:lstStyle/>
          <a:p>
            <a:r>
              <a:rPr lang="ru-RU" sz="2400" dirty="0"/>
              <a:t>ФГБОУ ВО «Российский экономический университет им. </a:t>
            </a:r>
            <a:r>
              <a:rPr lang="ru-RU" sz="2400" dirty="0" err="1"/>
              <a:t>Г.В.Плеханова</a:t>
            </a:r>
            <a:r>
              <a:rPr lang="ru-RU" sz="2400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1490106-72C9-D549-AA2D-7263C6EED4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224" y="2487168"/>
            <a:ext cx="11070336" cy="3575304"/>
          </a:xfrm>
        </p:spPr>
        <p:txBody>
          <a:bodyPr/>
          <a:lstStyle/>
          <a:p>
            <a:r>
              <a:rPr lang="ru-RU" dirty="0"/>
              <a:t>Итоговый проект на тему</a:t>
            </a:r>
            <a:r>
              <a:rPr lang="en-US" dirty="0"/>
              <a:t>:</a:t>
            </a:r>
          </a:p>
          <a:p>
            <a:r>
              <a:rPr lang="ru-RU" dirty="0"/>
              <a:t>«Разработка онлайн магазина»</a:t>
            </a:r>
            <a:endParaRPr lang="en-US" dirty="0"/>
          </a:p>
          <a:p>
            <a:endParaRPr lang="en-US" dirty="0"/>
          </a:p>
          <a:p>
            <a:r>
              <a:rPr lang="ru-RU" dirty="0"/>
              <a:t>Программа профессиональной переподготовки</a:t>
            </a:r>
            <a:r>
              <a:rPr lang="en-US" dirty="0"/>
              <a:t>: </a:t>
            </a:r>
            <a:r>
              <a:rPr lang="en-US" dirty="0" err="1"/>
              <a:t>Fullstack</a:t>
            </a:r>
            <a:r>
              <a:rPr lang="en-US" dirty="0"/>
              <a:t>-</a:t>
            </a:r>
            <a:r>
              <a:rPr lang="ru-RU" dirty="0"/>
              <a:t>разработка на языке </a:t>
            </a:r>
            <a:r>
              <a:rPr lang="en-US" dirty="0"/>
              <a:t>Java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4E8BBD-8388-BB49-B524-B68FEFB4C2BF}"/>
              </a:ext>
            </a:extLst>
          </p:cNvPr>
          <p:cNvSpPr txBox="1"/>
          <p:nvPr/>
        </p:nvSpPr>
        <p:spPr>
          <a:xfrm>
            <a:off x="7351776" y="4949952"/>
            <a:ext cx="4718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Мещеряков Дмитрий Михайлович</a:t>
            </a:r>
          </a:p>
          <a:p>
            <a:endParaRPr lang="ru-RU" dirty="0"/>
          </a:p>
          <a:p>
            <a:r>
              <a:rPr lang="ru-RU" dirty="0"/>
              <a:t>Группа</a:t>
            </a:r>
            <a:r>
              <a:rPr lang="en-US" dirty="0"/>
              <a:t>: FSJ-2-22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3425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D79D5D-CD55-814D-A8C7-6A5370FD1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Предметная область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6C216A-E2BD-1E41-B327-AFC9C743F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7424"/>
            <a:ext cx="10515600" cy="4689539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ru-RU" dirty="0"/>
              <a:t>	</a:t>
            </a:r>
          </a:p>
          <a:p>
            <a:pPr marL="0" indent="0" algn="just">
              <a:buNone/>
            </a:pPr>
            <a:r>
              <a:rPr lang="ru-RU" dirty="0"/>
              <a:t>Мой проект это интернет магазин/</a:t>
            </a:r>
            <a:r>
              <a:rPr lang="ru-RU" dirty="0" err="1"/>
              <a:t>маркетплейс</a:t>
            </a:r>
            <a:r>
              <a:rPr lang="ru-RU" dirty="0"/>
              <a:t>.</a:t>
            </a:r>
            <a:r>
              <a:rPr lang="en-US" dirty="0"/>
              <a:t> </a:t>
            </a:r>
            <a:r>
              <a:rPr lang="ru-RU" dirty="0"/>
              <a:t>Реализованы все те функции которые могут понадобиться в реальной жизни. Взяв за основу данный проект можно реализовать аналог </a:t>
            </a:r>
            <a:r>
              <a:rPr lang="en-US" dirty="0"/>
              <a:t>Ozon</a:t>
            </a:r>
            <a:r>
              <a:rPr lang="ru-RU" dirty="0"/>
              <a:t>, </a:t>
            </a:r>
            <a:r>
              <a:rPr lang="en-US" dirty="0" err="1"/>
              <a:t>Wildberries</a:t>
            </a:r>
            <a:r>
              <a:rPr lang="ru-RU" dirty="0"/>
              <a:t> и других аналогичных онлайн ресурсов.</a:t>
            </a:r>
          </a:p>
          <a:p>
            <a:pPr marL="0" indent="0" algn="just">
              <a:buNone/>
            </a:pPr>
            <a:r>
              <a:rPr lang="ru-RU" dirty="0"/>
              <a:t> 	Магазин «умеет» делить пользователей по ролям, позволяя обычным  пользователям искать/просматривать товары, добавлять их в корзину и оформлять заказ.</a:t>
            </a:r>
          </a:p>
          <a:p>
            <a:pPr marL="0" indent="0" algn="just">
              <a:buNone/>
            </a:pPr>
            <a:r>
              <a:rPr lang="ru-RU" dirty="0"/>
              <a:t>	Для администраторов дополнительно реализована возможность добавлять и удалять товары. </a:t>
            </a:r>
          </a:p>
          <a:p>
            <a:pPr marL="0" indent="0" algn="just">
              <a:buNone/>
            </a:pPr>
            <a:r>
              <a:rPr lang="ru-RU" dirty="0"/>
              <a:t>	Каждый из пользователей может покинуть свой личный кабинет.</a:t>
            </a:r>
          </a:p>
        </p:txBody>
      </p:sp>
    </p:spTree>
    <p:extLst>
      <p:ext uri="{BB962C8B-B14F-4D97-AF65-F5344CB8AC3E}">
        <p14:creationId xmlns:p14="http://schemas.microsoft.com/office/powerpoint/2010/main" val="998007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02B83-C6B3-0647-82B3-0E0564C5B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5307"/>
          </a:xfrm>
        </p:spPr>
        <p:txBody>
          <a:bodyPr/>
          <a:lstStyle/>
          <a:p>
            <a:r>
              <a:rPr lang="en-US" dirty="0"/>
              <a:t>ER-</a:t>
            </a:r>
            <a:r>
              <a:rPr lang="ru-RU" dirty="0"/>
              <a:t>модель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1B40B5A-2DB7-F24E-A886-2AFA05BCA4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3456" y="1072896"/>
            <a:ext cx="8400288" cy="5419979"/>
          </a:xfrm>
        </p:spPr>
      </p:pic>
    </p:spTree>
    <p:extLst>
      <p:ext uri="{BB962C8B-B14F-4D97-AF65-F5344CB8AC3E}">
        <p14:creationId xmlns:p14="http://schemas.microsoft.com/office/powerpoint/2010/main" val="3052483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090A82-CFB6-3745-A1BA-C463F0DEE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803"/>
          </a:xfrm>
        </p:spPr>
        <p:txBody>
          <a:bodyPr/>
          <a:lstStyle/>
          <a:p>
            <a:r>
              <a:rPr lang="ru-RU" dirty="0"/>
              <a:t>Инструментальные средства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526964-7C3E-0D44-93C7-50EEC4248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656"/>
            <a:ext cx="10515600" cy="473830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endParaRPr lang="ru-RU" dirty="0"/>
          </a:p>
          <a:p>
            <a:pPr marL="0" indent="0">
              <a:lnSpc>
                <a:spcPct val="150000"/>
              </a:lnSpc>
              <a:buNone/>
            </a:pPr>
            <a:r>
              <a:rPr lang="ru-RU" dirty="0"/>
              <a:t>	Мной использовалась интегрированная среда разработки </a:t>
            </a:r>
            <a:r>
              <a:rPr lang="en-US" dirty="0"/>
              <a:t>(IDE) </a:t>
            </a:r>
            <a:r>
              <a:rPr lang="en-US" dirty="0" err="1"/>
              <a:t>Intellij</a:t>
            </a:r>
            <a:r>
              <a:rPr lang="en-US" dirty="0"/>
              <a:t> IDEA, </a:t>
            </a:r>
            <a:r>
              <a:rPr lang="ru-RU" dirty="0"/>
              <a:t>программное обеспечение для баз данных </a:t>
            </a:r>
            <a:r>
              <a:rPr lang="en-US" dirty="0"/>
              <a:t>PostgreSQL (PostgreSQL 15, </a:t>
            </a:r>
            <a:r>
              <a:rPr lang="en-US" dirty="0" err="1"/>
              <a:t>pgAdmin</a:t>
            </a:r>
            <a:r>
              <a:rPr lang="en-US" dirty="0"/>
              <a:t> 4), </a:t>
            </a:r>
            <a:r>
              <a:rPr lang="ru-RU" dirty="0" err="1"/>
              <a:t>фреймворк</a:t>
            </a:r>
            <a:r>
              <a:rPr lang="ru-RU" dirty="0"/>
              <a:t> </a:t>
            </a:r>
            <a:r>
              <a:rPr lang="en-US" dirty="0"/>
              <a:t>Spring, </a:t>
            </a:r>
            <a:r>
              <a:rPr lang="en-US" dirty="0" err="1"/>
              <a:t>Thymeleaf</a:t>
            </a:r>
            <a:r>
              <a:rPr lang="en-US" dirty="0"/>
              <a:t>, </a:t>
            </a:r>
            <a:r>
              <a:rPr lang="ru-RU" dirty="0"/>
              <a:t>браузер </a:t>
            </a:r>
            <a:r>
              <a:rPr lang="en-US" dirty="0"/>
              <a:t>Google Chrome</a:t>
            </a:r>
            <a:r>
              <a:rPr lang="ru-RU" dirty="0"/>
              <a:t>, </a:t>
            </a:r>
            <a:r>
              <a:rPr lang="en-US" dirty="0" err="1"/>
              <a:t>GitHubDesktop</a:t>
            </a:r>
            <a:r>
              <a:rPr lang="en-US" dirty="0"/>
              <a:t> </a:t>
            </a:r>
            <a:r>
              <a:rPr lang="ru-RU" dirty="0"/>
              <a:t>и другое вспомогательное программное обеспечение</a:t>
            </a:r>
            <a:r>
              <a:rPr lang="en-US" dirty="0"/>
              <a:t> </a:t>
            </a:r>
            <a:r>
              <a:rPr lang="ru-RU" dirty="0"/>
              <a:t>для реализации проекта.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ru-RU" dirty="0"/>
              <a:t>	Проект реализован на языке </a:t>
            </a:r>
            <a:r>
              <a:rPr lang="en-US" dirty="0"/>
              <a:t>Java</a:t>
            </a:r>
            <a:r>
              <a:rPr lang="ru-RU" dirty="0"/>
              <a:t> с использованием </a:t>
            </a:r>
            <a:r>
              <a:rPr lang="en-US" dirty="0"/>
              <a:t>Spring Framework.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574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2D47C4-16F4-1B46-AA1F-B5561F3A1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15FDC92-FB62-3F41-9D63-3699D4B53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7765" y="1825625"/>
            <a:ext cx="755646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490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55D6BB68-C62F-7E42-88D3-08786814C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75207"/>
            <a:ext cx="10515600" cy="569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40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F45145-C709-6045-B9B6-C66419242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5997DE-51B0-8E4D-AAFB-05AE61B96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ru-RU" dirty="0"/>
              <a:t>	В заключении котел бы поблагодарить всю команду РЭУ им. Г.В. Плеханова!</a:t>
            </a:r>
          </a:p>
          <a:p>
            <a:pPr marL="0" indent="0" algn="just">
              <a:buNone/>
            </a:pPr>
            <a:r>
              <a:rPr lang="ru-RU" dirty="0"/>
              <a:t>	Высоко ценю полученные здесь знания и профессионализм Вашего коллектива.</a:t>
            </a:r>
          </a:p>
          <a:p>
            <a:pPr marL="0" indent="0" algn="just">
              <a:buNone/>
            </a:pPr>
            <a:r>
              <a:rPr lang="ru-RU" dirty="0"/>
              <a:t>	Готов подтвердить, что программа была выстроена грамотно, а наполнение каждого занятия во взаимосвязи с домашними работами не просто позволяло осваивать знания, но и буквально не оставляло возможности что то «пропустить». Это очень понравилось.</a:t>
            </a:r>
          </a:p>
          <a:p>
            <a:pPr marL="0" indent="0" algn="just">
              <a:buNone/>
            </a:pPr>
            <a:r>
              <a:rPr lang="ru-RU" dirty="0"/>
              <a:t>	 В дальнейшем планирую продолжать обучение в области </a:t>
            </a:r>
            <a:r>
              <a:rPr lang="en-US" dirty="0"/>
              <a:t>IT</a:t>
            </a:r>
            <a:r>
              <a:rPr lang="ru-RU" dirty="0"/>
              <a:t> и обязательно сделаю выбор в пользу РЭУ им. Г.В. Плеханова!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40093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280</Words>
  <Application>Microsoft Macintosh PowerPoint</Application>
  <PresentationFormat>Широкоэкранный</PresentationFormat>
  <Paragraphs>25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ФГБОУ ВО «Российский экономический университет им. Г.В.Плеханова»</vt:lpstr>
      <vt:lpstr>Предметная область</vt:lpstr>
      <vt:lpstr>ER-модель </vt:lpstr>
      <vt:lpstr>Инструментальные средства</vt:lpstr>
      <vt:lpstr>Результат</vt:lpstr>
      <vt:lpstr>Презентация PowerPoint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ФГБОУ ВО «Российский экономический университет им. Г.В.Плеханова»</dc:title>
  <dc:creator>Microsoft Office User</dc:creator>
  <cp:lastModifiedBy>Microsoft Office User</cp:lastModifiedBy>
  <cp:revision>5</cp:revision>
  <dcterms:created xsi:type="dcterms:W3CDTF">2022-12-11T13:44:23Z</dcterms:created>
  <dcterms:modified xsi:type="dcterms:W3CDTF">2022-12-11T14:36:00Z</dcterms:modified>
</cp:coreProperties>
</file>

<file path=docProps/thumbnail.jpeg>
</file>